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5890"/>
  </p:normalViewPr>
  <p:slideViewPr>
    <p:cSldViewPr snapToGrid="0" snapToObjects="1">
      <p:cViewPr varScale="1">
        <p:scale>
          <a:sx n="90" d="100"/>
          <a:sy n="90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A95CE-8BB6-4319-9B03-F42D45C1C5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E02B46-60BB-4256-8B7C-C5DA22920109}">
      <dgm:prSet/>
      <dgm:spPr/>
      <dgm:t>
        <a:bodyPr/>
        <a:lstStyle/>
        <a:p>
          <a:r>
            <a:rPr lang="en-US" dirty="0"/>
            <a:t>1 Sentence </a:t>
          </a:r>
        </a:p>
      </dgm:t>
    </dgm:pt>
    <dgm:pt modelId="{7334EA02-CC99-468C-81AC-5C6EA1D98DC8}" type="parTrans" cxnId="{7F2412FA-D6D2-4B05-BD1D-B4B3F1735921}">
      <dgm:prSet/>
      <dgm:spPr/>
      <dgm:t>
        <a:bodyPr/>
        <a:lstStyle/>
        <a:p>
          <a:endParaRPr lang="en-US"/>
        </a:p>
      </dgm:t>
    </dgm:pt>
    <dgm:pt modelId="{8A199991-A337-498F-AF62-EF020A8EE231}" type="sibTrans" cxnId="{7F2412FA-D6D2-4B05-BD1D-B4B3F1735921}">
      <dgm:prSet/>
      <dgm:spPr/>
      <dgm:t>
        <a:bodyPr/>
        <a:lstStyle/>
        <a:p>
          <a:endParaRPr lang="en-US"/>
        </a:p>
      </dgm:t>
    </dgm:pt>
    <dgm:pt modelId="{376F5354-9B3A-4EAD-9EC0-365DE4DD255F}">
      <dgm:prSet/>
      <dgm:spPr/>
      <dgm:t>
        <a:bodyPr/>
        <a:lstStyle/>
        <a:p>
          <a:r>
            <a:rPr lang="en-US" dirty="0"/>
            <a:t>1 Minute </a:t>
          </a:r>
        </a:p>
      </dgm:t>
    </dgm:pt>
    <dgm:pt modelId="{2FA80991-0E71-4E8E-873C-E715C5D7F491}" type="parTrans" cxnId="{9E81CFA0-A07C-412F-9C2E-766CE4599774}">
      <dgm:prSet/>
      <dgm:spPr/>
      <dgm:t>
        <a:bodyPr/>
        <a:lstStyle/>
        <a:p>
          <a:endParaRPr lang="en-US"/>
        </a:p>
      </dgm:t>
    </dgm:pt>
    <dgm:pt modelId="{DD8D71B7-B3E3-4822-A8EA-51FC12A75049}" type="sibTrans" cxnId="{9E81CFA0-A07C-412F-9C2E-766CE4599774}">
      <dgm:prSet/>
      <dgm:spPr/>
      <dgm:t>
        <a:bodyPr/>
        <a:lstStyle/>
        <a:p>
          <a:endParaRPr lang="en-US"/>
        </a:p>
      </dgm:t>
    </dgm:pt>
    <dgm:pt modelId="{186D4D75-7625-489B-84C7-FC4202B0B760}">
      <dgm:prSet/>
      <dgm:spPr/>
      <dgm:t>
        <a:bodyPr/>
        <a:lstStyle/>
        <a:p>
          <a:r>
            <a:rPr lang="en-US" dirty="0"/>
            <a:t>1 Idea about what we think it looks/happens when a volcano erupts. </a:t>
          </a:r>
        </a:p>
      </dgm:t>
    </dgm:pt>
    <dgm:pt modelId="{1E6B574D-2878-4FF0-91CB-DA4224BC4211}" type="parTrans" cxnId="{88DB6365-FD2F-4F1C-8614-E03C025BD3E3}">
      <dgm:prSet/>
      <dgm:spPr/>
      <dgm:t>
        <a:bodyPr/>
        <a:lstStyle/>
        <a:p>
          <a:endParaRPr lang="en-US"/>
        </a:p>
      </dgm:t>
    </dgm:pt>
    <dgm:pt modelId="{EAA52F16-2C8B-47E4-9E63-BC76104F0DC0}" type="sibTrans" cxnId="{88DB6365-FD2F-4F1C-8614-E03C025BD3E3}">
      <dgm:prSet/>
      <dgm:spPr/>
      <dgm:t>
        <a:bodyPr/>
        <a:lstStyle/>
        <a:p>
          <a:endParaRPr lang="en-US"/>
        </a:p>
      </dgm:t>
    </dgm:pt>
    <dgm:pt modelId="{DEB8FC2F-3C28-4F59-894A-27A05C3BC3D1}" type="pres">
      <dgm:prSet presAssocID="{34BA95CE-8BB6-4319-9B03-F42D45C1C503}" presName="root" presStyleCnt="0">
        <dgm:presLayoutVars>
          <dgm:dir/>
          <dgm:resizeHandles val="exact"/>
        </dgm:presLayoutVars>
      </dgm:prSet>
      <dgm:spPr/>
    </dgm:pt>
    <dgm:pt modelId="{C180BBEA-F4AD-4D22-A9CD-E5344DA83B07}" type="pres">
      <dgm:prSet presAssocID="{C6E02B46-60BB-4256-8B7C-C5DA22920109}" presName="compNode" presStyleCnt="0"/>
      <dgm:spPr/>
    </dgm:pt>
    <dgm:pt modelId="{99D46309-35EB-4BB3-A08E-493A5802A2E8}" type="pres">
      <dgm:prSet presAssocID="{C6E02B46-60BB-4256-8B7C-C5DA22920109}" presName="bgRect" presStyleLbl="bgShp" presStyleIdx="0" presStyleCnt="3"/>
      <dgm:spPr/>
    </dgm:pt>
    <dgm:pt modelId="{DD505EED-2862-4286-9A23-FA3BB90536B0}" type="pres">
      <dgm:prSet presAssocID="{C6E02B46-60BB-4256-8B7C-C5DA229201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766EB5D-5E50-4D78-A783-EB78EDFADF25}" type="pres">
      <dgm:prSet presAssocID="{C6E02B46-60BB-4256-8B7C-C5DA22920109}" presName="spaceRect" presStyleCnt="0"/>
      <dgm:spPr/>
    </dgm:pt>
    <dgm:pt modelId="{09891663-8201-49F7-84EA-F52245B78240}" type="pres">
      <dgm:prSet presAssocID="{C6E02B46-60BB-4256-8B7C-C5DA22920109}" presName="parTx" presStyleLbl="revTx" presStyleIdx="0" presStyleCnt="3">
        <dgm:presLayoutVars>
          <dgm:chMax val="0"/>
          <dgm:chPref val="0"/>
        </dgm:presLayoutVars>
      </dgm:prSet>
      <dgm:spPr/>
    </dgm:pt>
    <dgm:pt modelId="{E134DD71-2594-4FAB-A4EA-5B38112ADBE3}" type="pres">
      <dgm:prSet presAssocID="{8A199991-A337-498F-AF62-EF020A8EE231}" presName="sibTrans" presStyleCnt="0"/>
      <dgm:spPr/>
    </dgm:pt>
    <dgm:pt modelId="{F221D80F-76F3-477F-9DC1-B790C72AEE7A}" type="pres">
      <dgm:prSet presAssocID="{376F5354-9B3A-4EAD-9EC0-365DE4DD255F}" presName="compNode" presStyleCnt="0"/>
      <dgm:spPr/>
    </dgm:pt>
    <dgm:pt modelId="{F2CAD62B-B599-478C-B043-A78337887304}" type="pres">
      <dgm:prSet presAssocID="{376F5354-9B3A-4EAD-9EC0-365DE4DD255F}" presName="bgRect" presStyleLbl="bgShp" presStyleIdx="1" presStyleCnt="3"/>
      <dgm:spPr/>
    </dgm:pt>
    <dgm:pt modelId="{663E114B-1517-4AA2-AF7D-A3E05AAA8A52}" type="pres">
      <dgm:prSet presAssocID="{376F5354-9B3A-4EAD-9EC0-365DE4DD25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C824CE6-4E14-495B-9A2F-B591337F8B1A}" type="pres">
      <dgm:prSet presAssocID="{376F5354-9B3A-4EAD-9EC0-365DE4DD255F}" presName="spaceRect" presStyleCnt="0"/>
      <dgm:spPr/>
    </dgm:pt>
    <dgm:pt modelId="{653BE53C-C553-4236-A605-DEBA17134873}" type="pres">
      <dgm:prSet presAssocID="{376F5354-9B3A-4EAD-9EC0-365DE4DD255F}" presName="parTx" presStyleLbl="revTx" presStyleIdx="1" presStyleCnt="3">
        <dgm:presLayoutVars>
          <dgm:chMax val="0"/>
          <dgm:chPref val="0"/>
        </dgm:presLayoutVars>
      </dgm:prSet>
      <dgm:spPr/>
    </dgm:pt>
    <dgm:pt modelId="{7FCD58C9-DDD7-4193-B5C3-FAB302608CDC}" type="pres">
      <dgm:prSet presAssocID="{DD8D71B7-B3E3-4822-A8EA-51FC12A75049}" presName="sibTrans" presStyleCnt="0"/>
      <dgm:spPr/>
    </dgm:pt>
    <dgm:pt modelId="{E6F118B6-1CD6-4D79-B4EC-0615D3BAAD9A}" type="pres">
      <dgm:prSet presAssocID="{186D4D75-7625-489B-84C7-FC4202B0B760}" presName="compNode" presStyleCnt="0"/>
      <dgm:spPr/>
    </dgm:pt>
    <dgm:pt modelId="{F3750BC1-2AA1-4411-9874-BEF30EBF871C}" type="pres">
      <dgm:prSet presAssocID="{186D4D75-7625-489B-84C7-FC4202B0B760}" presName="bgRect" presStyleLbl="bgShp" presStyleIdx="2" presStyleCnt="3"/>
      <dgm:spPr/>
    </dgm:pt>
    <dgm:pt modelId="{143783E6-AD9E-4A10-A6FA-371886F8ACD5}" type="pres">
      <dgm:prSet presAssocID="{186D4D75-7625-489B-84C7-FC4202B0B7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50EE8620-486D-465C-A24C-D5B5A53A473E}" type="pres">
      <dgm:prSet presAssocID="{186D4D75-7625-489B-84C7-FC4202B0B760}" presName="spaceRect" presStyleCnt="0"/>
      <dgm:spPr/>
    </dgm:pt>
    <dgm:pt modelId="{1BD3D969-5F29-46CE-B99D-AE51E5C00FF5}" type="pres">
      <dgm:prSet presAssocID="{186D4D75-7625-489B-84C7-FC4202B0B76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8BF941-DF72-4011-9C95-30FBE58A390D}" type="presOf" srcId="{34BA95CE-8BB6-4319-9B03-F42D45C1C503}" destId="{DEB8FC2F-3C28-4F59-894A-27A05C3BC3D1}" srcOrd="0" destOrd="0" presId="urn:microsoft.com/office/officeart/2018/2/layout/IconVerticalSolidList"/>
    <dgm:cxn modelId="{88DB6365-FD2F-4F1C-8614-E03C025BD3E3}" srcId="{34BA95CE-8BB6-4319-9B03-F42D45C1C503}" destId="{186D4D75-7625-489B-84C7-FC4202B0B760}" srcOrd="2" destOrd="0" parTransId="{1E6B574D-2878-4FF0-91CB-DA4224BC4211}" sibTransId="{EAA52F16-2C8B-47E4-9E63-BC76104F0DC0}"/>
    <dgm:cxn modelId="{7AA10C66-FBE7-4B69-A6BA-9C58897BF22C}" type="presOf" srcId="{376F5354-9B3A-4EAD-9EC0-365DE4DD255F}" destId="{653BE53C-C553-4236-A605-DEBA17134873}" srcOrd="0" destOrd="0" presId="urn:microsoft.com/office/officeart/2018/2/layout/IconVerticalSolidList"/>
    <dgm:cxn modelId="{5B6A9066-6C02-43BD-8158-8301FFFE213C}" type="presOf" srcId="{186D4D75-7625-489B-84C7-FC4202B0B760}" destId="{1BD3D969-5F29-46CE-B99D-AE51E5C00FF5}" srcOrd="0" destOrd="0" presId="urn:microsoft.com/office/officeart/2018/2/layout/IconVerticalSolidList"/>
    <dgm:cxn modelId="{7AF35F9F-D8A4-4745-8B4D-CA8A570D851A}" type="presOf" srcId="{C6E02B46-60BB-4256-8B7C-C5DA22920109}" destId="{09891663-8201-49F7-84EA-F52245B78240}" srcOrd="0" destOrd="0" presId="urn:microsoft.com/office/officeart/2018/2/layout/IconVerticalSolidList"/>
    <dgm:cxn modelId="{9E81CFA0-A07C-412F-9C2E-766CE4599774}" srcId="{34BA95CE-8BB6-4319-9B03-F42D45C1C503}" destId="{376F5354-9B3A-4EAD-9EC0-365DE4DD255F}" srcOrd="1" destOrd="0" parTransId="{2FA80991-0E71-4E8E-873C-E715C5D7F491}" sibTransId="{DD8D71B7-B3E3-4822-A8EA-51FC12A75049}"/>
    <dgm:cxn modelId="{7F2412FA-D6D2-4B05-BD1D-B4B3F1735921}" srcId="{34BA95CE-8BB6-4319-9B03-F42D45C1C503}" destId="{C6E02B46-60BB-4256-8B7C-C5DA22920109}" srcOrd="0" destOrd="0" parTransId="{7334EA02-CC99-468C-81AC-5C6EA1D98DC8}" sibTransId="{8A199991-A337-498F-AF62-EF020A8EE231}"/>
    <dgm:cxn modelId="{8D047199-1E16-49D8-9D9D-BFC59E374137}" type="presParOf" srcId="{DEB8FC2F-3C28-4F59-894A-27A05C3BC3D1}" destId="{C180BBEA-F4AD-4D22-A9CD-E5344DA83B07}" srcOrd="0" destOrd="0" presId="urn:microsoft.com/office/officeart/2018/2/layout/IconVerticalSolidList"/>
    <dgm:cxn modelId="{B8CD402C-BB81-4043-A94B-3EBBF2C53AC0}" type="presParOf" srcId="{C180BBEA-F4AD-4D22-A9CD-E5344DA83B07}" destId="{99D46309-35EB-4BB3-A08E-493A5802A2E8}" srcOrd="0" destOrd="0" presId="urn:microsoft.com/office/officeart/2018/2/layout/IconVerticalSolidList"/>
    <dgm:cxn modelId="{EA42960F-BDA8-4895-9E7A-B18C7D8E8248}" type="presParOf" srcId="{C180BBEA-F4AD-4D22-A9CD-E5344DA83B07}" destId="{DD505EED-2862-4286-9A23-FA3BB90536B0}" srcOrd="1" destOrd="0" presId="urn:microsoft.com/office/officeart/2018/2/layout/IconVerticalSolidList"/>
    <dgm:cxn modelId="{0CDFBDE3-1BBB-4A59-8F0D-6192AC3814A3}" type="presParOf" srcId="{C180BBEA-F4AD-4D22-A9CD-E5344DA83B07}" destId="{D766EB5D-5E50-4D78-A783-EB78EDFADF25}" srcOrd="2" destOrd="0" presId="urn:microsoft.com/office/officeart/2018/2/layout/IconVerticalSolidList"/>
    <dgm:cxn modelId="{7FF6A10E-C350-480C-AF12-2ADCD1F99B2B}" type="presParOf" srcId="{C180BBEA-F4AD-4D22-A9CD-E5344DA83B07}" destId="{09891663-8201-49F7-84EA-F52245B78240}" srcOrd="3" destOrd="0" presId="urn:microsoft.com/office/officeart/2018/2/layout/IconVerticalSolidList"/>
    <dgm:cxn modelId="{5501E6E5-9A6C-4998-99A2-98D8B5F58A3F}" type="presParOf" srcId="{DEB8FC2F-3C28-4F59-894A-27A05C3BC3D1}" destId="{E134DD71-2594-4FAB-A4EA-5B38112ADBE3}" srcOrd="1" destOrd="0" presId="urn:microsoft.com/office/officeart/2018/2/layout/IconVerticalSolidList"/>
    <dgm:cxn modelId="{41E62E77-A67E-4E3B-8ED9-033EA4842872}" type="presParOf" srcId="{DEB8FC2F-3C28-4F59-894A-27A05C3BC3D1}" destId="{F221D80F-76F3-477F-9DC1-B790C72AEE7A}" srcOrd="2" destOrd="0" presId="urn:microsoft.com/office/officeart/2018/2/layout/IconVerticalSolidList"/>
    <dgm:cxn modelId="{24CDF99B-35B2-443B-A676-1877690CACA8}" type="presParOf" srcId="{F221D80F-76F3-477F-9DC1-B790C72AEE7A}" destId="{F2CAD62B-B599-478C-B043-A78337887304}" srcOrd="0" destOrd="0" presId="urn:microsoft.com/office/officeart/2018/2/layout/IconVerticalSolidList"/>
    <dgm:cxn modelId="{303CD81E-3CD9-4DDD-ACCE-84D36D6AE1DB}" type="presParOf" srcId="{F221D80F-76F3-477F-9DC1-B790C72AEE7A}" destId="{663E114B-1517-4AA2-AF7D-A3E05AAA8A52}" srcOrd="1" destOrd="0" presId="urn:microsoft.com/office/officeart/2018/2/layout/IconVerticalSolidList"/>
    <dgm:cxn modelId="{EE0DDFA7-0E2D-4E4F-A0CE-857497392812}" type="presParOf" srcId="{F221D80F-76F3-477F-9DC1-B790C72AEE7A}" destId="{6C824CE6-4E14-495B-9A2F-B591337F8B1A}" srcOrd="2" destOrd="0" presId="urn:microsoft.com/office/officeart/2018/2/layout/IconVerticalSolidList"/>
    <dgm:cxn modelId="{81C47190-816E-4597-80E6-AB2A184D0545}" type="presParOf" srcId="{F221D80F-76F3-477F-9DC1-B790C72AEE7A}" destId="{653BE53C-C553-4236-A605-DEBA17134873}" srcOrd="3" destOrd="0" presId="urn:microsoft.com/office/officeart/2018/2/layout/IconVerticalSolidList"/>
    <dgm:cxn modelId="{B4D70FD7-EF3B-43CD-B74C-D703560BFDEF}" type="presParOf" srcId="{DEB8FC2F-3C28-4F59-894A-27A05C3BC3D1}" destId="{7FCD58C9-DDD7-4193-B5C3-FAB302608CDC}" srcOrd="3" destOrd="0" presId="urn:microsoft.com/office/officeart/2018/2/layout/IconVerticalSolidList"/>
    <dgm:cxn modelId="{08B404F8-C7F7-4D4B-B55E-8DEF51778AE2}" type="presParOf" srcId="{DEB8FC2F-3C28-4F59-894A-27A05C3BC3D1}" destId="{E6F118B6-1CD6-4D79-B4EC-0615D3BAAD9A}" srcOrd="4" destOrd="0" presId="urn:microsoft.com/office/officeart/2018/2/layout/IconVerticalSolidList"/>
    <dgm:cxn modelId="{5B65B18F-0586-4E5E-AB43-E753BA5327A4}" type="presParOf" srcId="{E6F118B6-1CD6-4D79-B4EC-0615D3BAAD9A}" destId="{F3750BC1-2AA1-4411-9874-BEF30EBF871C}" srcOrd="0" destOrd="0" presId="urn:microsoft.com/office/officeart/2018/2/layout/IconVerticalSolidList"/>
    <dgm:cxn modelId="{1BD47840-D747-4220-B1DC-D88F54F57A96}" type="presParOf" srcId="{E6F118B6-1CD6-4D79-B4EC-0615D3BAAD9A}" destId="{143783E6-AD9E-4A10-A6FA-371886F8ACD5}" srcOrd="1" destOrd="0" presId="urn:microsoft.com/office/officeart/2018/2/layout/IconVerticalSolidList"/>
    <dgm:cxn modelId="{1ADD7C56-40C7-4662-8429-893027102960}" type="presParOf" srcId="{E6F118B6-1CD6-4D79-B4EC-0615D3BAAD9A}" destId="{50EE8620-486D-465C-A24C-D5B5A53A473E}" srcOrd="2" destOrd="0" presId="urn:microsoft.com/office/officeart/2018/2/layout/IconVerticalSolidList"/>
    <dgm:cxn modelId="{E39AFD55-1CA3-4D16-9C8E-FD904B1E563F}" type="presParOf" srcId="{E6F118B6-1CD6-4D79-B4EC-0615D3BAAD9A}" destId="{1BD3D969-5F29-46CE-B99D-AE51E5C00F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46309-35EB-4BB3-A08E-493A5802A2E8}">
      <dsp:nvSpPr>
        <dsp:cNvPr id="0" name=""/>
        <dsp:cNvSpPr/>
      </dsp:nvSpPr>
      <dsp:spPr>
        <a:xfrm>
          <a:off x="0" y="681"/>
          <a:ext cx="6833175" cy="15953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05EED-2862-4286-9A23-FA3BB90536B0}">
      <dsp:nvSpPr>
        <dsp:cNvPr id="0" name=""/>
        <dsp:cNvSpPr/>
      </dsp:nvSpPr>
      <dsp:spPr>
        <a:xfrm>
          <a:off x="482581" y="359626"/>
          <a:ext cx="877420" cy="877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91663-8201-49F7-84EA-F52245B78240}">
      <dsp:nvSpPr>
        <dsp:cNvPr id="0" name=""/>
        <dsp:cNvSpPr/>
      </dsp:nvSpPr>
      <dsp:spPr>
        <a:xfrm>
          <a:off x="1842582" y="681"/>
          <a:ext cx="4990592" cy="1595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37" tIns="168837" rIns="168837" bIns="16883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 Sentence </a:t>
          </a:r>
        </a:p>
      </dsp:txBody>
      <dsp:txXfrm>
        <a:off x="1842582" y="681"/>
        <a:ext cx="4990592" cy="1595309"/>
      </dsp:txXfrm>
    </dsp:sp>
    <dsp:sp modelId="{F2CAD62B-B599-478C-B043-A78337887304}">
      <dsp:nvSpPr>
        <dsp:cNvPr id="0" name=""/>
        <dsp:cNvSpPr/>
      </dsp:nvSpPr>
      <dsp:spPr>
        <a:xfrm>
          <a:off x="0" y="1994818"/>
          <a:ext cx="6833175" cy="15953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E114B-1517-4AA2-AF7D-A3E05AAA8A52}">
      <dsp:nvSpPr>
        <dsp:cNvPr id="0" name=""/>
        <dsp:cNvSpPr/>
      </dsp:nvSpPr>
      <dsp:spPr>
        <a:xfrm>
          <a:off x="482581" y="2353762"/>
          <a:ext cx="877420" cy="877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BE53C-C553-4236-A605-DEBA17134873}">
      <dsp:nvSpPr>
        <dsp:cNvPr id="0" name=""/>
        <dsp:cNvSpPr/>
      </dsp:nvSpPr>
      <dsp:spPr>
        <a:xfrm>
          <a:off x="1842582" y="1994818"/>
          <a:ext cx="4990592" cy="1595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37" tIns="168837" rIns="168837" bIns="16883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 Minute </a:t>
          </a:r>
        </a:p>
      </dsp:txBody>
      <dsp:txXfrm>
        <a:off x="1842582" y="1994818"/>
        <a:ext cx="4990592" cy="1595309"/>
      </dsp:txXfrm>
    </dsp:sp>
    <dsp:sp modelId="{F3750BC1-2AA1-4411-9874-BEF30EBF871C}">
      <dsp:nvSpPr>
        <dsp:cNvPr id="0" name=""/>
        <dsp:cNvSpPr/>
      </dsp:nvSpPr>
      <dsp:spPr>
        <a:xfrm>
          <a:off x="0" y="3988954"/>
          <a:ext cx="6833175" cy="15953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783E6-AD9E-4A10-A6FA-371886F8ACD5}">
      <dsp:nvSpPr>
        <dsp:cNvPr id="0" name=""/>
        <dsp:cNvSpPr/>
      </dsp:nvSpPr>
      <dsp:spPr>
        <a:xfrm>
          <a:off x="482581" y="4347899"/>
          <a:ext cx="877420" cy="877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3D969-5F29-46CE-B99D-AE51E5C00FF5}">
      <dsp:nvSpPr>
        <dsp:cNvPr id="0" name=""/>
        <dsp:cNvSpPr/>
      </dsp:nvSpPr>
      <dsp:spPr>
        <a:xfrm>
          <a:off x="1842582" y="3988954"/>
          <a:ext cx="4990592" cy="1595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37" tIns="168837" rIns="168837" bIns="16883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 Idea about what we think it looks/happens when a volcano erupts. </a:t>
          </a:r>
        </a:p>
      </dsp:txBody>
      <dsp:txXfrm>
        <a:off x="1842582" y="3988954"/>
        <a:ext cx="4990592" cy="1595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99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3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5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03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40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2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53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5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09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video&amp;cd=&amp;cad=rja&amp;uact=8&amp;ved=2ahUKEwiWtdzW9f36AhWBK1kFHT9ABdMQtwJ6BAgGEAI&amp;url=https%3A%2F%2Fwww.youtube.com%2Fwatch%3Fv%3DCgpNqrR318U&amp;usg=AOvVaw1NNYCumGO8aRyKUWZqa17h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orm in desert">
            <a:extLst>
              <a:ext uri="{FF2B5EF4-FFF2-40B4-BE49-F238E27FC236}">
                <a16:creationId xmlns:a16="http://schemas.microsoft.com/office/drawing/2014/main" id="{B3274790-EFFA-EC8C-C6F0-A9C987CAA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240" r="-1" b="1274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785BD-6F89-DD40-AD34-F2D41431C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599" y="732031"/>
            <a:ext cx="10861675" cy="3469685"/>
          </a:xfrm>
        </p:spPr>
        <p:txBody>
          <a:bodyPr anchor="t"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</a:rPr>
              <a:t>The Moving Crust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F0DE9-D7E0-C941-8C86-50AC9D190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6565" y="4201721"/>
            <a:ext cx="4986084" cy="1949813"/>
          </a:xfrm>
        </p:spPr>
        <p:txBody>
          <a:bodyPr anchor="b"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Chapter 5 </a:t>
            </a:r>
          </a:p>
          <a:p>
            <a:pPr algn="r"/>
            <a:r>
              <a:rPr lang="en-US" b="1" dirty="0">
                <a:solidFill>
                  <a:srgbClr val="FFFFFF"/>
                </a:solidFill>
              </a:rPr>
              <a:t>Lesson 2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762E0-9213-4C4B-8CC8-1396B5B4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678" y="702870"/>
            <a:ext cx="5614993" cy="30934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 dirty="0"/>
              <a:t>Seismograph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B718B-38E8-E145-8D15-3D07F31FF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677" y="4067746"/>
            <a:ext cx="5614993" cy="21634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tool that graphs seismic waves as wavy lines is called </a:t>
            </a:r>
            <a:r>
              <a:rPr lang="en-US" b="1" u="sng"/>
              <a:t>seismograph.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D8A92-12F9-7E4D-A25F-216E81684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419" r="-2" b="10904"/>
          <a:stretch/>
        </p:blipFill>
        <p:spPr>
          <a:xfrm>
            <a:off x="482600" y="489855"/>
            <a:ext cx="5052666" cy="293975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0E6F2-6B3C-4E7F-B87D-9E26AA38A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7C44923-6B5D-B348-98F0-669C84E2A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47" r="-2" b="11019"/>
          <a:stretch/>
        </p:blipFill>
        <p:spPr>
          <a:xfrm>
            <a:off x="482600" y="3428384"/>
            <a:ext cx="5052666" cy="293975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E0F9D8-7862-4F64-89EB-7B312D374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2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E885E-A309-104F-BD74-454FAA94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143" y="976160"/>
            <a:ext cx="5526527" cy="2237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b="1" u="sng" dirty="0"/>
              <a:t>How we measure the strength.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71AF9D-C565-4DF8-BDC9-EE1451B02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E9C2B66-1BF6-7844-951A-4FD408828E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369" y="659194"/>
            <a:ext cx="4527135" cy="55394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22FD-5560-4F42-9642-82165A101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145" y="3408254"/>
            <a:ext cx="5526526" cy="2470031"/>
          </a:xfrm>
        </p:spPr>
        <p:txBody>
          <a:bodyPr>
            <a:normAutofit/>
          </a:bodyPr>
          <a:lstStyle/>
          <a:p>
            <a:r>
              <a:rPr lang="en-US" sz="2000" dirty="0"/>
              <a:t>-The magnitude of an earthquake is how strong the earthquake is. </a:t>
            </a:r>
          </a:p>
          <a:p>
            <a:r>
              <a:rPr lang="en-US" sz="2000" dirty="0"/>
              <a:t>-The Richter Scale is how the magnitude of earthquakes are rated.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661F5C-3018-4F57-B263-B9267D4DE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05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354E3-9C62-C246-A0FB-956FB288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5189964" cy="223792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A8013-1B6F-4841-90C4-7E6A9BC7D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2" y="2193981"/>
            <a:ext cx="5189963" cy="2470031"/>
          </a:xfrm>
        </p:spPr>
        <p:txBody>
          <a:bodyPr>
            <a:noAutofit/>
          </a:bodyPr>
          <a:lstStyle/>
          <a:p>
            <a:r>
              <a:rPr lang="en-US" sz="4000" dirty="0"/>
              <a:t>Seismic waves travel at different </a:t>
            </a:r>
            <a:r>
              <a:rPr lang="en-US" sz="4000" b="1" u="sng" dirty="0"/>
              <a:t>speeds</a:t>
            </a:r>
            <a:r>
              <a:rPr lang="en-US" sz="4000" dirty="0"/>
              <a:t> along earth’s surface and through earths interior.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95A20D0-92A1-0B4D-91A4-6D004F041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7654"/>
          <a:stretch/>
        </p:blipFill>
        <p:spPr>
          <a:xfrm>
            <a:off x="6280340" y="1306090"/>
            <a:ext cx="5349331" cy="424581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8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D39B4-1F79-3641-9115-9531F5D9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5189964" cy="2237925"/>
          </a:xfrm>
        </p:spPr>
        <p:txBody>
          <a:bodyPr>
            <a:normAutofit/>
          </a:bodyPr>
          <a:lstStyle/>
          <a:p>
            <a:r>
              <a:rPr lang="en-US" b="1" u="sng" dirty="0"/>
              <a:t>Volcano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BB1D8-7848-A640-97B1-BA325FCD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5189963" cy="2470031"/>
          </a:xfrm>
        </p:spPr>
        <p:txBody>
          <a:bodyPr>
            <a:normAutofit/>
          </a:bodyPr>
          <a:lstStyle/>
          <a:p>
            <a:r>
              <a:rPr lang="en-US" sz="3200" dirty="0"/>
              <a:t>A mountain that forms around an opening in earth’s crust is a </a:t>
            </a:r>
            <a:r>
              <a:rPr lang="en-US" sz="3200" b="1" u="sng" dirty="0"/>
              <a:t>volcano.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DF72E-F791-9C43-8234-D254DACDC4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0340" y="1425580"/>
            <a:ext cx="5349331" cy="400683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32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6C276-8196-3245-931C-B7019F2A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r>
              <a:rPr lang="en-US" b="1" u="sng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EB8AA-894E-7E47-93E8-FAD689183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17" y="2193981"/>
            <a:ext cx="3964250" cy="2470031"/>
          </a:xfrm>
        </p:spPr>
        <p:txBody>
          <a:bodyPr>
            <a:normAutofit/>
          </a:bodyPr>
          <a:lstStyle/>
          <a:p>
            <a:r>
              <a:rPr lang="en-US" sz="4000" dirty="0"/>
              <a:t>Most volcanoes form near </a:t>
            </a:r>
            <a:r>
              <a:rPr lang="en-US" sz="4000" b="1" u="sng" dirty="0"/>
              <a:t>plate</a:t>
            </a:r>
            <a:r>
              <a:rPr lang="en-US" sz="4000" dirty="0"/>
              <a:t> edges.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D69FF50-A904-3C40-AD03-37DBF28CC3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40694" y="847886"/>
            <a:ext cx="6588977" cy="51622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58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5A1411-0C46-4437-890D-A6FADAA9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5"/>
            <a:ext cx="11147071" cy="2449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85618-C6EC-BB4A-8910-8CC54925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738102"/>
            <a:ext cx="10491396" cy="20062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/>
              <a:t>Magma/Lava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24906-5212-F949-A2DB-B65AE1C17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8" y="3133954"/>
            <a:ext cx="4024086" cy="3039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A volcano is produced by melted rock, called </a:t>
            </a:r>
            <a:r>
              <a:rPr lang="en-US" sz="2800" b="1" u="sng" dirty="0"/>
              <a:t>magma</a:t>
            </a:r>
            <a:r>
              <a:rPr lang="en-US" sz="2800" dirty="0"/>
              <a:t>, which erupts onto the surface as </a:t>
            </a:r>
            <a:r>
              <a:rPr lang="en-US" sz="2800" b="1" u="sng" dirty="0"/>
              <a:t>lava.</a:t>
            </a:r>
            <a:r>
              <a:rPr lang="en-US" sz="2800" dirty="0"/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95090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39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volcano erupting at sunset&#10;&#10;Description automatically generated with medium confidence">
            <a:extLst>
              <a:ext uri="{FF2B5EF4-FFF2-40B4-BE49-F238E27FC236}">
                <a16:creationId xmlns:a16="http://schemas.microsoft.com/office/drawing/2014/main" id="{38D2874F-9B09-C648-BDD3-BCB023C8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10536" y="3121309"/>
            <a:ext cx="2050531" cy="3064653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D6DC5FF-13B2-3143-8A14-D52520B2C6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205" y="3151479"/>
            <a:ext cx="3355466" cy="300431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660E41-71CE-4FFE-9511-E9964B38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63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0445D-5834-0845-B711-4FC315FB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r>
              <a:rPr lang="en-US" b="1" u="sng" dirty="0"/>
              <a:t>Hot Spots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4D04-4F60-9B4D-874E-066678FA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/>
          </a:bodyPr>
          <a:lstStyle/>
          <a:p>
            <a:r>
              <a:rPr lang="en-US" sz="3200" dirty="0"/>
              <a:t>Some volcanos form over thin places in earth’s curst, called </a:t>
            </a:r>
            <a:r>
              <a:rPr lang="en-US" sz="3200" b="1" u="sng" dirty="0"/>
              <a:t>hot spots.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9377E1E-347F-E544-94B5-71E5991240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40694" y="1180513"/>
            <a:ext cx="6588977" cy="44969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86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A778-0779-8343-BD2C-BF577EF99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095122"/>
            <a:ext cx="3964250" cy="2470031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In the Pacific ocean, an example of volcanoes that formed over a hot spot is the </a:t>
            </a:r>
            <a:r>
              <a:rPr lang="en-US" sz="4000" b="1" u="sng" dirty="0"/>
              <a:t>Hawaiian </a:t>
            </a:r>
            <a:r>
              <a:rPr lang="en-US" sz="4000" dirty="0"/>
              <a:t>islands</a:t>
            </a:r>
            <a:r>
              <a:rPr lang="en-US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5D01A-C99F-884F-97B8-D78C94A06E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40694" y="1236669"/>
            <a:ext cx="6588977" cy="438466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11013C-DB58-D141-AA63-B3D78B73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55" y="976152"/>
            <a:ext cx="3555211" cy="5024920"/>
          </a:xfrm>
        </p:spPr>
        <p:txBody>
          <a:bodyPr anchor="ctr">
            <a:normAutofit/>
          </a:bodyPr>
          <a:lstStyle/>
          <a:p>
            <a:r>
              <a:rPr lang="en-US" b="1" u="sng" dirty="0"/>
              <a:t>Quick Think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F53FCF-1BDC-9E5E-D7D3-19D1AA9D9E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190141"/>
              </p:ext>
            </p:extLst>
          </p:nvPr>
        </p:nvGraphicFramePr>
        <p:xfrm>
          <a:off x="4796496" y="636527"/>
          <a:ext cx="6833175" cy="5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656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volcano erupting with lava&#10;&#10;Description automatically generated with medium confidence">
            <a:extLst>
              <a:ext uri="{FF2B5EF4-FFF2-40B4-BE49-F238E27FC236}">
                <a16:creationId xmlns:a16="http://schemas.microsoft.com/office/drawing/2014/main" id="{CBCD4CD1-4549-E440-8A25-6FFFA6982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29444" b="-2"/>
          <a:stretch/>
        </p:blipFill>
        <p:spPr>
          <a:xfrm>
            <a:off x="481007" y="1993515"/>
            <a:ext cx="5511628" cy="437462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6B6AB-1A2E-1247-A31D-A93FACE1B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171" y="2247497"/>
            <a:ext cx="5394141" cy="3888557"/>
          </a:xfrm>
        </p:spPr>
        <p:txBody>
          <a:bodyPr anchor="ctr">
            <a:normAutofit/>
          </a:bodyPr>
          <a:lstStyle/>
          <a:p>
            <a:r>
              <a:rPr lang="en-US" sz="2000"/>
              <a:t>A volcano eruption can send out melted rock (lava), gases, ash, or rocks into the air. </a:t>
            </a:r>
          </a:p>
          <a:p>
            <a:endParaRPr lang="en-US" sz="2000"/>
          </a:p>
          <a:p>
            <a:r>
              <a:rPr lang="en-US" sz="2000">
                <a:hlinkClick r:id="rId3"/>
              </a:rPr>
              <a:t>https://www.google.com/url?sa=t&amp;rct=j&amp;q=&amp;esrc=s&amp;source=video&amp;cd=&amp;cad=rja&amp;uact=8&amp;ved=2ahUKEwiWtdzW9f36AhWBK1kFHT9ABdMQtwJ6BAgGEAI&amp;url=https%3A%2F%2Fwww.youtube.com%2Fwatch%3Fv%3DCgpNqrR318U&amp;usg=AOvVaw1NNYCumGO8aRyKUWZqa17h</a:t>
            </a:r>
            <a:endParaRPr lang="en-US" sz="2000"/>
          </a:p>
          <a:p>
            <a:endParaRPr lang="en-US" sz="20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96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46059-E19F-954A-9FBC-CB47364D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/>
              <a:t>Pair up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E27858DB-BA71-707B-DCDC-DD0E78F3A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5899" b="-2"/>
          <a:stretch/>
        </p:blipFill>
        <p:spPr>
          <a:xfrm>
            <a:off x="481007" y="1993515"/>
            <a:ext cx="5511628" cy="437462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A4C78-C118-EA4D-9A92-4040E4B1E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171" y="2247497"/>
            <a:ext cx="5394141" cy="388855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    -</a:t>
            </a:r>
            <a:r>
              <a:rPr lang="en-US" sz="3200" dirty="0"/>
              <a:t>Turn to the person sitting next to you. </a:t>
            </a:r>
          </a:p>
          <a:p>
            <a:r>
              <a:rPr lang="en-US" sz="3200" dirty="0"/>
              <a:t>-Discuss what we think tectonic plates are.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53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DD202-8339-304C-A040-0E3B2110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5189964" cy="2237925"/>
          </a:xfrm>
        </p:spPr>
        <p:txBody>
          <a:bodyPr>
            <a:normAutofit/>
          </a:bodyPr>
          <a:lstStyle/>
          <a:p>
            <a:r>
              <a:rPr lang="en-US" dirty="0"/>
              <a:t>Hawaii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DB91E-7F2F-D544-AD23-CC27CB0BF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5189963" cy="2470031"/>
          </a:xfrm>
        </p:spPr>
        <p:txBody>
          <a:bodyPr>
            <a:normAutofit/>
          </a:bodyPr>
          <a:lstStyle/>
          <a:p>
            <a:r>
              <a:rPr lang="en-US" sz="2800" dirty="0"/>
              <a:t>There are small earthquakes in Hawaii, but not real strong ones because strong earthquakes occur near plate boundaries. </a:t>
            </a:r>
          </a:p>
        </p:txBody>
      </p:sp>
      <p:pic>
        <p:nvPicPr>
          <p:cNvPr id="4" name="Picture 3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25E94BC8-C370-FB40-B9F2-E5542F38D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791" r="1417" b="2"/>
          <a:stretch/>
        </p:blipFill>
        <p:spPr>
          <a:xfrm>
            <a:off x="6280340" y="489856"/>
            <a:ext cx="5349331" cy="5878282"/>
          </a:xfrm>
          <a:prstGeom prst="rect">
            <a:avLst/>
          </a:prstGeom>
        </p:spPr>
      </p:pic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0BE13636-D998-4A75-8C1B-EDBD9E57D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6672E4D5-7CCB-4D76-86FF-83359027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64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5A1411-0C46-4437-890D-A6FADAA9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5"/>
            <a:ext cx="11147071" cy="1503659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23FC3-6C5A-3C4A-9AF2-57656DFF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738102"/>
            <a:ext cx="10760586" cy="11174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/>
              <a:t>Tectonic Plates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C900-23CC-9B4F-9B06-ABDCE9211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120" y="2236525"/>
            <a:ext cx="4862473" cy="38946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The large sections that make up earth’s crust and upper mantel are called </a:t>
            </a:r>
            <a:r>
              <a:rPr lang="en-US" sz="3200" b="1" u="sng" dirty="0"/>
              <a:t>tectonic plates.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00D858-9844-4B2A-9D38-77BD00EC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Chart, diagram, surface chart&#10;&#10;Description automatically generated">
            <a:extLst>
              <a:ext uri="{FF2B5EF4-FFF2-40B4-BE49-F238E27FC236}">
                <a16:creationId xmlns:a16="http://schemas.microsoft.com/office/drawing/2014/main" id="{D187E2A9-8FFC-7F48-854B-29CE7E72C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955" r="16238" b="-2"/>
          <a:stretch/>
        </p:blipFill>
        <p:spPr>
          <a:xfrm>
            <a:off x="481007" y="1993515"/>
            <a:ext cx="5511628" cy="437462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18025D-200B-4542-8AF9-7D9B2FFE6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7ABD9-0977-4745-9AB6-118653B6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Folds</a:t>
            </a: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995232F-6E99-DF41-A2AD-7A739CEB7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256" r="1" b="906"/>
          <a:stretch/>
        </p:blipFill>
        <p:spPr>
          <a:xfrm>
            <a:off x="481007" y="1993515"/>
            <a:ext cx="5511628" cy="43746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70870-333A-5544-8B82-BB92E68C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171" y="2247497"/>
            <a:ext cx="5394141" cy="388855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When plates slowly ram into each other, they can form bended rock layers, called </a:t>
            </a:r>
            <a:r>
              <a:rPr lang="en-US" sz="3200" b="1" u="sng" dirty="0"/>
              <a:t>folds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5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71613-AAE0-7E46-8CCD-A5069919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 dirty="0"/>
              <a:t>Fault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A88790B-B478-2546-970A-F4E7878E0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159"/>
          <a:stretch/>
        </p:blipFill>
        <p:spPr>
          <a:xfrm>
            <a:off x="481007" y="1993515"/>
            <a:ext cx="5511628" cy="437462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189C-D43C-244F-BB10-AA88ABEA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171" y="2247497"/>
            <a:ext cx="5394141" cy="388855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 long, narrow crack in earth’s crust is called a </a:t>
            </a:r>
            <a:r>
              <a:rPr lang="en-US" sz="3200" b="1" u="sng" dirty="0"/>
              <a:t>fault.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4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View of mountains under a cloudy sky">
            <a:extLst>
              <a:ext uri="{FF2B5EF4-FFF2-40B4-BE49-F238E27FC236}">
                <a16:creationId xmlns:a16="http://schemas.microsoft.com/office/drawing/2014/main" id="{4C9EA2B8-B544-DA78-0C13-E3686F48A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89012F3-E872-4965-8202-7945C4E70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58448-FA16-9247-9608-E0DE6628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32032"/>
            <a:ext cx="5925577" cy="29668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u="sng">
                <a:solidFill>
                  <a:srgbClr val="FFFFFF"/>
                </a:solidFill>
              </a:rPr>
              <a:t>Mountains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C922A-C36D-C14D-A21B-EE4ADEE6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4201721"/>
            <a:ext cx="9123855" cy="19498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Tall landforms caused by folding or faulting are called </a:t>
            </a:r>
            <a:r>
              <a:rPr lang="en-US" sz="3200" b="1" u="sng" dirty="0">
                <a:solidFill>
                  <a:srgbClr val="FFFFFF"/>
                </a:solidFill>
              </a:rPr>
              <a:t>mountains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4921031-DE97-4979-8D9E-C47904360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1545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5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B65A1411-0C46-4437-890D-A6FADAA9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5"/>
            <a:ext cx="11147071" cy="2449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13FAF-EA92-8C41-A685-5B552EC0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738102"/>
            <a:ext cx="10491396" cy="20062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/>
              <a:t>Earthquake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9C57-8DD4-9043-8482-9F560423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7" y="3176105"/>
            <a:ext cx="4862473" cy="2955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If the rock in earth’s crust suddenly shakes, an </a:t>
            </a:r>
            <a:r>
              <a:rPr lang="en-US" sz="3200" b="1" u="sng" dirty="0"/>
              <a:t>earthquake</a:t>
            </a:r>
            <a:r>
              <a:rPr lang="en-US" sz="3200" dirty="0"/>
              <a:t> occurs. </a:t>
            </a:r>
          </a:p>
        </p:txBody>
      </p:sp>
      <p:cxnSp>
        <p:nvCxnSpPr>
          <p:cNvPr id="25" name="Straight Connector 18">
            <a:extLst>
              <a:ext uri="{FF2B5EF4-FFF2-40B4-BE49-F238E27FC236}">
                <a16:creationId xmlns:a16="http://schemas.microsoft.com/office/drawing/2014/main" id="{B4A2435D-FDB1-4A52-B67E-C788559D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39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9DF962B-14A8-554C-9AA5-BDA1DEA9BF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04187" y="3108664"/>
            <a:ext cx="4917297" cy="306465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2651FE-5780-4DA3-A8E6-D079F215C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1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5A1411-0C46-4437-890D-A6FADAA9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5"/>
            <a:ext cx="11147071" cy="2449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4EC01-902E-3041-BEDF-AB5DE017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738102"/>
            <a:ext cx="10491396" cy="20062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/>
              <a:t>Tsunamis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5198F-CDFE-4F46-B0DA-09698513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7" y="3176105"/>
            <a:ext cx="4862473" cy="2955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Underwater earthquakes can cause huge ocean waves, called </a:t>
            </a:r>
            <a:r>
              <a:rPr lang="en-US" b="1" u="sng" dirty="0"/>
              <a:t>tsunamis.</a:t>
            </a:r>
            <a:r>
              <a:rPr lang="en-US" dirty="0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A2435D-FDB1-4A52-B67E-C788559D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39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A9A3B83-0F95-2845-8CBB-8AEDEEE3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1785" y="3108664"/>
            <a:ext cx="4622101" cy="306465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2651FE-5780-4DA3-A8E6-D079F215C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1E4A8-A2F5-8F4C-B6AF-2979C341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r>
              <a:rPr lang="en-US" b="1" u="sng" dirty="0"/>
              <a:t>Seismic Waves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28873-3BB4-924C-AAC4-5CB01D4B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/>
          </a:bodyPr>
          <a:lstStyle/>
          <a:p>
            <a:r>
              <a:rPr lang="en-US" sz="2800" dirty="0"/>
              <a:t>The source of an earthquake creates </a:t>
            </a:r>
            <a:r>
              <a:rPr lang="en-US" sz="2800" b="1" u="sng" dirty="0"/>
              <a:t>seismic waves </a:t>
            </a:r>
            <a:r>
              <a:rPr lang="en-US" sz="2800" dirty="0"/>
              <a:t>that travel outwards.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473D18C-996C-9447-B7D5-BF8A8B35C0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40694" y="793410"/>
            <a:ext cx="6588977" cy="527118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98319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620CBD9E9D547B9BB7EBCCFEDD714" ma:contentTypeVersion="13" ma:contentTypeDescription="Create a new document." ma:contentTypeScope="" ma:versionID="d75ce1360d778497aebcd9eddc158227">
  <xsd:schema xmlns:xsd="http://www.w3.org/2001/XMLSchema" xmlns:xs="http://www.w3.org/2001/XMLSchema" xmlns:p="http://schemas.microsoft.com/office/2006/metadata/properties" xmlns:ns3="2fe0b559-9c5f-4029-99c4-6e02796bc6e3" xmlns:ns4="2800c042-622a-4f2d-84f5-863c0cd05f56" targetNamespace="http://schemas.microsoft.com/office/2006/metadata/properties" ma:root="true" ma:fieldsID="b92ffdc36db7668f55ee6a3bb13d45a7" ns3:_="" ns4:_="">
    <xsd:import namespace="2fe0b559-9c5f-4029-99c4-6e02796bc6e3"/>
    <xsd:import namespace="2800c042-622a-4f2d-84f5-863c0cd05f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0b559-9c5f-4029-99c4-6e02796bc6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0c042-622a-4f2d-84f5-863c0cd05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3E924D-CC88-4963-A755-A8000DE0B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e0b559-9c5f-4029-99c4-6e02796bc6e3"/>
    <ds:schemaRef ds:uri="2800c042-622a-4f2d-84f5-863c0cd05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865CA-18B5-4BE5-989B-1D9F10E2B0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D4F5B-1C18-414B-86FC-3D05B484DF4F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2800c042-622a-4f2d-84f5-863c0cd05f56"/>
    <ds:schemaRef ds:uri="http://purl.org/dc/dcmitype/"/>
    <ds:schemaRef ds:uri="http://purl.org/dc/terms/"/>
    <ds:schemaRef ds:uri="http://purl.org/dc/elements/1.1/"/>
    <ds:schemaRef ds:uri="2fe0b559-9c5f-4029-99c4-6e02796bc6e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6690</TotalTime>
  <Words>400</Words>
  <Application>Microsoft Office PowerPoint</Application>
  <PresentationFormat>Widescreen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Seaford</vt:lpstr>
      <vt:lpstr>LevelVTI</vt:lpstr>
      <vt:lpstr>The Moving Crust </vt:lpstr>
      <vt:lpstr>Pair up </vt:lpstr>
      <vt:lpstr>Tectonic Plates </vt:lpstr>
      <vt:lpstr>Folds</vt:lpstr>
      <vt:lpstr>Fault</vt:lpstr>
      <vt:lpstr>Mountains </vt:lpstr>
      <vt:lpstr>Earthquake</vt:lpstr>
      <vt:lpstr>Tsunamis</vt:lpstr>
      <vt:lpstr>Seismic Waves </vt:lpstr>
      <vt:lpstr>Seismograph</vt:lpstr>
      <vt:lpstr>How we measure the strength. </vt:lpstr>
      <vt:lpstr> </vt:lpstr>
      <vt:lpstr>Volcano </vt:lpstr>
      <vt:lpstr> </vt:lpstr>
      <vt:lpstr>Magma/Lava</vt:lpstr>
      <vt:lpstr>Hot Spots </vt:lpstr>
      <vt:lpstr>PowerPoint Presentation</vt:lpstr>
      <vt:lpstr>Quick Think </vt:lpstr>
      <vt:lpstr>PowerPoint Presentation</vt:lpstr>
      <vt:lpstr>Hawaii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Moving Crust</dc:title>
  <dc:creator>Allee M. Swisher</dc:creator>
  <cp:lastModifiedBy>Jane Endress</cp:lastModifiedBy>
  <cp:revision>3</cp:revision>
  <cp:lastPrinted>2022-11-06T20:13:53Z</cp:lastPrinted>
  <dcterms:created xsi:type="dcterms:W3CDTF">2022-10-25T23:27:29Z</dcterms:created>
  <dcterms:modified xsi:type="dcterms:W3CDTF">2022-11-09T17:36:04Z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0x010100122620CBD9E9D547B9BB7EBCCFEDD714</vt:lpwstr>
  </property>
</Properties>
</file>